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572" autoAdjust="0"/>
  </p:normalViewPr>
  <p:slideViewPr>
    <p:cSldViewPr>
      <p:cViewPr varScale="1">
        <p:scale>
          <a:sx n="47" d="100"/>
          <a:sy n="47" d="100"/>
        </p:scale>
        <p:origin x="-118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11831CF-65DF-4FB4-9157-F8386CA569C8}" type="datetimeFigureOut">
              <a:rPr lang="pl-PL" smtClean="0"/>
              <a:pPr/>
              <a:t>2013-06-24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1FC2588-62FB-4BFE-B525-54D8BF94AFAD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2000263"/>
          </a:xfrm>
        </p:spPr>
        <p:txBody>
          <a:bodyPr>
            <a:normAutofit fontScale="90000"/>
          </a:bodyPr>
          <a:lstStyle/>
          <a:p>
            <a:r>
              <a:rPr lang="pl-PL" sz="5400" dirty="0" smtClean="0">
                <a:latin typeface="Baskerville Old Face" pitchFamily="18" charset="0"/>
              </a:rPr>
              <a:t>Destylacja frakcyjna ropy naftowej.</a:t>
            </a:r>
            <a:endParaRPr lang="pl-PL" sz="5400" dirty="0">
              <a:latin typeface="Baskerville Old Face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571744"/>
            <a:ext cx="4691074" cy="3518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accent2">
                    <a:lumMod val="50000"/>
                  </a:schemeClr>
                </a:solidFill>
              </a:rPr>
              <a:t>Co to jest destylacja frakcyjna?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Destylacja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frakcyjna</a:t>
            </a:r>
            <a:r>
              <a:rPr lang="pl-PL" dirty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 jest to pierwszy etap przeróbki wstępnie oczyszczonej ropy. Polega ona na rozdzieleniu ropy na frakcję z wykorzystaniem różnicy temperatury wrzenia poszczególnych składników.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pl-PL" dirty="0" smtClean="0"/>
              <a:t>Produkty frakcji.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r>
              <a:rPr lang="pl-PL" dirty="0"/>
              <a:t>Produkty frakcji są następujące</a:t>
            </a:r>
            <a:r>
              <a:rPr lang="pl-PL" dirty="0" smtClean="0"/>
              <a:t>:</a:t>
            </a:r>
          </a:p>
          <a:p>
            <a:endParaRPr lang="pl-PL" dirty="0" smtClean="0"/>
          </a:p>
          <a:p>
            <a:r>
              <a:rPr lang="pl-PL" b="1" dirty="0"/>
              <a:t>FRAKCJA</a:t>
            </a:r>
            <a:r>
              <a:rPr lang="pl-PL" dirty="0"/>
              <a:t>                                       </a:t>
            </a:r>
            <a:r>
              <a:rPr lang="pl-PL" b="1" dirty="0"/>
              <a:t>TEMP. DESTYLACJI (*C)</a:t>
            </a:r>
            <a:endParaRPr lang="pl-PL" dirty="0"/>
          </a:p>
          <a:p>
            <a:r>
              <a:rPr lang="pl-PL" dirty="0"/>
              <a:t>- benzyna lekka                               40 - 160*C</a:t>
            </a:r>
          </a:p>
          <a:p>
            <a:r>
              <a:rPr lang="pl-PL" dirty="0"/>
              <a:t>- benzyna ciężka                             160 - 200*C</a:t>
            </a:r>
          </a:p>
          <a:p>
            <a:r>
              <a:rPr lang="pl-PL" dirty="0"/>
              <a:t>- nafta                                               180 - 280 *C</a:t>
            </a:r>
          </a:p>
          <a:p>
            <a:r>
              <a:rPr lang="pl-PL" dirty="0"/>
              <a:t>- olej napędowy                              280 - 350 *C</a:t>
            </a:r>
          </a:p>
          <a:p>
            <a:r>
              <a:rPr lang="pl-PL" dirty="0"/>
              <a:t>- mazut                                          &gt; 350 *C</a:t>
            </a:r>
          </a:p>
          <a:p>
            <a:endParaRPr lang="pl-PL" dirty="0"/>
          </a:p>
        </p:txBody>
      </p:sp>
    </p:spTree>
  </p:cSld>
  <p:clrMapOvr>
    <a:masterClrMapping/>
  </p:clrMapOvr>
  <p:transition>
    <p:pull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>
            <a:normAutofit/>
          </a:bodyPr>
          <a:lstStyle/>
          <a:p>
            <a:r>
              <a:rPr lang="pl-PL" dirty="0" smtClean="0"/>
              <a:t>         Reforming – co to?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/>
          <a:lstStyle/>
          <a:p>
            <a:r>
              <a:rPr lang="pl-PL" dirty="0" smtClean="0"/>
              <a:t>Reforming to wysokotemperaturowe ogrzewanie lekkich frakcji ropy naftowej lub produktów krakingu pod zwiększonym ciśnieniem w celu otrzymania paliw o dużej liczbie oktanowej.</a:t>
            </a:r>
          </a:p>
          <a:p>
            <a:endParaRPr lang="pl-PL" dirty="0" smtClean="0"/>
          </a:p>
          <a:p>
            <a:r>
              <a:rPr lang="pl-PL" dirty="0" smtClean="0"/>
              <a:t>Reforming katalityczny jest procesem, w czasie którego zachodzą reakcje: izomeryzacji, odwodornienia, cyklizacji, hydrokrakingu i aromatyzacji. Surowiec przed reformingiem katalitycznym jest poddawany wstępnemu hydroodsiarczaniu.</a:t>
            </a:r>
            <a:endParaRPr lang="pl-PL" dirty="0"/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pl-PL" dirty="0" smtClean="0"/>
              <a:t>   Reforming – ciąg dalszy…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357430"/>
            <a:ext cx="7239000" cy="4098306"/>
          </a:xfrm>
        </p:spPr>
        <p:txBody>
          <a:bodyPr/>
          <a:lstStyle/>
          <a:p>
            <a:r>
              <a:rPr lang="pl-PL" dirty="0" smtClean="0"/>
              <a:t>W wysokiej temperaturze oraz pod działaniem odpowiednich katalizatorów następuje izomeryzacja prostych łańcuchów węglowodorowych do rozgałęzionych oraz odwodornienie prowadzące do cyklizacji i aromatyzacji.</a:t>
            </a:r>
            <a:endParaRPr lang="pl-PL" dirty="0"/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 descr="NT0011BB1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14290"/>
            <a:ext cx="8143900" cy="6286544"/>
          </a:xfrm>
        </p:spPr>
      </p:pic>
    </p:spTree>
  </p:cSld>
  <p:clrMapOvr>
    <a:masterClrMapping/>
  </p:clrMapOvr>
  <p:transition>
    <p:pull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pl-PL" dirty="0" smtClean="0"/>
              <a:t>       Kraking – co to jest?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28736"/>
            <a:ext cx="7239000" cy="5027000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Jest to proces technologiczny, który stosuje się w celu przerobu ciężkich frakcji ropy naftowej na benzynę oraz oleje. </a:t>
            </a:r>
          </a:p>
          <a:p>
            <a:endParaRPr lang="pl-PL" dirty="0" smtClean="0"/>
          </a:p>
          <a:p>
            <a:r>
              <a:rPr lang="pl-PL" dirty="0" smtClean="0"/>
              <a:t>Kraking polega na inicjowaniu kontrolowanego rozkładu długich węglowodorów alifatycznych zawartych w ciężkich frakcjach otrzymywanych w procesie rafinacji ropy naftowej , na związki o krótszych łańcuchach  węglowych , takich jakie występują w benzynie i oleju napędowym. Reakcje chemiczne zachodzące w czasie krakingu  sprowadzają sie w uproszczeniu do pękania pojedynczych wiązań chemicznych węgiel – węgiel z wytworzeniem wolnych rodników.</a:t>
            </a:r>
          </a:p>
          <a:p>
            <a:endParaRPr lang="pl-PL" dirty="0"/>
          </a:p>
        </p:txBody>
      </p:sp>
    </p:spTree>
  </p:cSld>
  <p:clrMapOvr>
    <a:masterClrMapping/>
  </p:clrMapOvr>
  <p:transition>
    <p:strip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 descr="kraking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214290"/>
            <a:ext cx="6643734" cy="6357982"/>
          </a:xfrm>
        </p:spPr>
      </p:pic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3719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                   </a:t>
            </a:r>
            <a:r>
              <a:rPr lang="pl-PL" sz="6000" dirty="0" smtClean="0">
                <a:latin typeface="Algerian" pitchFamily="82" charset="0"/>
              </a:rPr>
              <a:t>koniec</a:t>
            </a:r>
            <a:endParaRPr lang="pl-PL" dirty="0">
              <a:latin typeface="Algerian" pitchFamily="82" charset="0"/>
            </a:endParaRPr>
          </a:p>
        </p:txBody>
      </p:sp>
      <p:pic>
        <p:nvPicPr>
          <p:cNvPr id="4" name="Symbol zastępczy zawartości 3" descr="ropa_naftowa_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928670"/>
            <a:ext cx="8143900" cy="5643602"/>
          </a:xfrm>
        </p:spPr>
      </p:pic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</TotalTime>
  <Words>92</Words>
  <Application>Microsoft Office PowerPoint</Application>
  <PresentationFormat>Pokaz na ekranie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Bogaty</vt:lpstr>
      <vt:lpstr>Destylacja frakcyjna ropy naftowej.</vt:lpstr>
      <vt:lpstr>Co to jest destylacja frakcyjna?</vt:lpstr>
      <vt:lpstr>Produkty frakcji.</vt:lpstr>
      <vt:lpstr>         Reforming – co to?</vt:lpstr>
      <vt:lpstr>   Reforming – ciąg dalszy…</vt:lpstr>
      <vt:lpstr>Slajd 6</vt:lpstr>
      <vt:lpstr>       Kraking – co to jest?</vt:lpstr>
      <vt:lpstr>Slajd 8</vt:lpstr>
      <vt:lpstr>                   koniec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Destylacja frakcyjna ropy naftowej.</dc:title>
  <dc:creator>Uzytkownik</dc:creator>
  <cp:lastModifiedBy>Uzytkownik</cp:lastModifiedBy>
  <cp:revision>4</cp:revision>
  <dcterms:created xsi:type="dcterms:W3CDTF">2013-06-24T14:54:18Z</dcterms:created>
  <dcterms:modified xsi:type="dcterms:W3CDTF">2013-06-24T15:21:48Z</dcterms:modified>
</cp:coreProperties>
</file>