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09EBB-C5E5-463B-932D-01A7016831FF}" type="datetimeFigureOut">
              <a:rPr lang="pl-PL" smtClean="0"/>
              <a:t>2013-11-22</a:t>
            </a:fld>
            <a:endParaRPr lang="pl-PL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DADF8EB-8AAA-44F9-BB6F-E09D66E991F6}" type="slidenum">
              <a:rPr lang="pl-PL" smtClean="0"/>
              <a:t>‹#›</a:t>
            </a:fld>
            <a:endParaRPr lang="pl-PL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09EBB-C5E5-463B-932D-01A7016831FF}" type="datetimeFigureOut">
              <a:rPr lang="pl-PL" smtClean="0"/>
              <a:t>2013-11-22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DF8EB-8AAA-44F9-BB6F-E09D66E991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09EBB-C5E5-463B-932D-01A7016831FF}" type="datetimeFigureOut">
              <a:rPr lang="pl-PL" smtClean="0"/>
              <a:t>2013-11-22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DF8EB-8AAA-44F9-BB6F-E09D66E991F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09EBB-C5E5-463B-932D-01A7016831FF}" type="datetimeFigureOut">
              <a:rPr lang="pl-PL" smtClean="0"/>
              <a:t>2013-11-22</a:t>
            </a:fld>
            <a:endParaRPr lang="pl-PL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DADF8EB-8AAA-44F9-BB6F-E09D66E991F6}" type="slidenum">
              <a:rPr lang="pl-PL" smtClean="0"/>
              <a:t>‹#›</a:t>
            </a:fld>
            <a:endParaRPr lang="pl-PL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09EBB-C5E5-463B-932D-01A7016831FF}" type="datetimeFigureOut">
              <a:rPr lang="pl-PL" smtClean="0"/>
              <a:t>2013-11-22</a:t>
            </a:fld>
            <a:endParaRPr lang="pl-PL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DADF8EB-8AAA-44F9-BB6F-E09D66E991F6}" type="slidenum">
              <a:rPr lang="pl-PL" smtClean="0"/>
              <a:t>‹#›</a:t>
            </a:fld>
            <a:endParaRPr lang="pl-PL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09EBB-C5E5-463B-932D-01A7016831FF}" type="datetimeFigureOut">
              <a:rPr lang="pl-PL" smtClean="0"/>
              <a:t>2013-11-22</a:t>
            </a:fld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DADF8EB-8AAA-44F9-BB6F-E09D66E991F6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09EBB-C5E5-463B-932D-01A7016831FF}" type="datetimeFigureOut">
              <a:rPr lang="pl-PL" smtClean="0"/>
              <a:t>2013-11-22</a:t>
            </a:fld>
            <a:endParaRPr lang="pl-PL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DADF8EB-8AAA-44F9-BB6F-E09D66E991F6}" type="slidenum">
              <a:rPr lang="pl-PL" smtClean="0"/>
              <a:t>‹#›</a:t>
            </a:fld>
            <a:endParaRPr lang="pl-PL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09EBB-C5E5-463B-932D-01A7016831FF}" type="datetimeFigureOut">
              <a:rPr lang="pl-PL" smtClean="0"/>
              <a:t>2013-11-22</a:t>
            </a:fld>
            <a:endParaRPr lang="pl-P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DADF8EB-8AAA-44F9-BB6F-E09D66E991F6}" type="slidenum">
              <a:rPr lang="pl-PL" smtClean="0"/>
              <a:t>‹#›</a:t>
            </a:fld>
            <a:endParaRPr lang="pl-P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09EBB-C5E5-463B-932D-01A7016831FF}" type="datetimeFigureOut">
              <a:rPr lang="pl-PL" smtClean="0"/>
              <a:t>2013-11-22</a:t>
            </a:fld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DADF8EB-8AAA-44F9-BB6F-E09D66E991F6}" type="slidenum">
              <a:rPr lang="pl-PL" smtClean="0"/>
              <a:t>‹#›</a:t>
            </a:fld>
            <a:endParaRPr lang="pl-PL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09EBB-C5E5-463B-932D-01A7016831FF}" type="datetimeFigureOut">
              <a:rPr lang="pl-PL" smtClean="0"/>
              <a:t>2013-11-22</a:t>
            </a:fld>
            <a:endParaRPr lang="pl-PL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DADF8EB-8AAA-44F9-BB6F-E09D66E991F6}" type="slidenum">
              <a:rPr lang="pl-PL" smtClean="0"/>
              <a:t>‹#›</a:t>
            </a:fld>
            <a:endParaRPr lang="pl-PL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09EBB-C5E5-463B-932D-01A7016831FF}" type="datetimeFigureOut">
              <a:rPr lang="pl-PL" smtClean="0"/>
              <a:t>2013-11-22</a:t>
            </a:fld>
            <a:endParaRPr lang="pl-PL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DADF8EB-8AAA-44F9-BB6F-E09D66E991F6}" type="slidenum">
              <a:rPr lang="pl-PL" smtClean="0"/>
              <a:t>‹#›</a:t>
            </a:fld>
            <a:endParaRPr lang="pl-PL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2B509EBB-C5E5-463B-932D-01A7016831FF}" type="datetimeFigureOut">
              <a:rPr lang="pl-PL" smtClean="0"/>
              <a:t>2013-11-22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CDADF8EB-8AAA-44F9-BB6F-E09D66E991F6}" type="slidenum">
              <a:rPr lang="pl-PL" smtClean="0"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611560" y="2276872"/>
            <a:ext cx="8229600" cy="1143000"/>
          </a:xfrm>
        </p:spPr>
        <p:txBody>
          <a:bodyPr/>
          <a:lstStyle/>
          <a:p>
            <a:r>
              <a:rPr lang="pl-PL" dirty="0" smtClean="0">
                <a:solidFill>
                  <a:srgbClr val="92D050"/>
                </a:solidFill>
              </a:rPr>
              <a:t>KOSMETYKI</a:t>
            </a:r>
            <a:endParaRPr lang="pl-PL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81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i="1" dirty="0" smtClean="0">
                <a:solidFill>
                  <a:srgbClr val="FF0000"/>
                </a:solidFill>
              </a:rPr>
              <a:t>Zapachowe</a:t>
            </a:r>
          </a:p>
          <a:p>
            <a:pPr marL="0" indent="0">
              <a:buNone/>
            </a:pPr>
            <a:r>
              <a:rPr lang="pl-PL" dirty="0"/>
              <a:t> </a:t>
            </a:r>
            <a:r>
              <a:rPr lang="pl-PL" dirty="0" smtClean="0"/>
              <a:t>   </a:t>
            </a:r>
            <a:r>
              <a:rPr lang="pl-PL" sz="2800" dirty="0" smtClean="0"/>
              <a:t>perfumy, dezodoranty …….</a:t>
            </a:r>
            <a:endParaRPr lang="pl-PL" sz="2800" dirty="0"/>
          </a:p>
          <a:p>
            <a:r>
              <a:rPr lang="pl-PL" i="1" dirty="0" smtClean="0">
                <a:solidFill>
                  <a:srgbClr val="FF0000"/>
                </a:solidFill>
              </a:rPr>
              <a:t>Czyszczące</a:t>
            </a:r>
          </a:p>
          <a:p>
            <a:pPr marL="0" indent="0">
              <a:buNone/>
            </a:pPr>
            <a:r>
              <a:rPr lang="pl-PL" dirty="0" smtClean="0"/>
              <a:t>     </a:t>
            </a:r>
            <a:r>
              <a:rPr lang="pl-PL" sz="2800" dirty="0" smtClean="0"/>
              <a:t>pasty do zębów, szampony, peelingi, ….</a:t>
            </a:r>
            <a:endParaRPr lang="pl-PL" sz="2800" dirty="0"/>
          </a:p>
          <a:p>
            <a:r>
              <a:rPr lang="pl-PL" i="1" dirty="0" smtClean="0">
                <a:solidFill>
                  <a:srgbClr val="FF0000"/>
                </a:solidFill>
              </a:rPr>
              <a:t>Pielęgnujące</a:t>
            </a:r>
          </a:p>
          <a:p>
            <a:pPr marL="0" indent="0">
              <a:buNone/>
            </a:pPr>
            <a:r>
              <a:rPr lang="pl-PL" dirty="0" smtClean="0"/>
              <a:t>    </a:t>
            </a:r>
            <a:r>
              <a:rPr lang="pl-PL" sz="2800" dirty="0" smtClean="0"/>
              <a:t>kremy, żele, mleczka, śmietanki, balsamy,  olejki, pianki, toniki, ….</a:t>
            </a:r>
            <a:endParaRPr lang="pl-PL" sz="2800" dirty="0"/>
          </a:p>
          <a:p>
            <a:r>
              <a:rPr lang="pl-PL" i="1" dirty="0" smtClean="0">
                <a:solidFill>
                  <a:srgbClr val="FF0000"/>
                </a:solidFill>
              </a:rPr>
              <a:t>Upiększające</a:t>
            </a:r>
          </a:p>
          <a:p>
            <a:pPr marL="0" indent="0">
              <a:buNone/>
            </a:pPr>
            <a:r>
              <a:rPr lang="pl-PL" dirty="0"/>
              <a:t> </a:t>
            </a:r>
            <a:r>
              <a:rPr lang="pl-PL" dirty="0" smtClean="0"/>
              <a:t>  </a:t>
            </a:r>
            <a:r>
              <a:rPr lang="pl-PL" sz="3000" dirty="0" smtClean="0"/>
              <a:t>szminki, tusze do rzęs, cienie do powiek, farby do włosów, ….</a:t>
            </a:r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FF0000"/>
                </a:solidFill>
              </a:rPr>
              <a:t>Rodzaje kosmetyków</a:t>
            </a:r>
            <a:endParaRPr lang="pl-P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24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sz="2800" i="1" dirty="0" smtClean="0"/>
              <a:t>ROZPUSZCZALNIKI </a:t>
            </a:r>
            <a:r>
              <a:rPr lang="pl-PL" sz="2800" dirty="0" smtClean="0"/>
              <a:t> (WODA, ALKOHOL, TŁUSZCZE)</a:t>
            </a:r>
          </a:p>
          <a:p>
            <a:r>
              <a:rPr lang="pl-PL" sz="2800" i="1" dirty="0" smtClean="0"/>
              <a:t>SUBSTANCJE ODPOWIEDZIALNE ZA DZIAŁANIE KOSMETYKU </a:t>
            </a:r>
            <a:r>
              <a:rPr lang="pl-PL" sz="2800" dirty="0" smtClean="0"/>
              <a:t>(NAWILŻAJĄCE, NATŁUSZCZAJĄCE, ANTYBAKTERYJNE, WYBIELAJACE, ZŁUSZCZAJĄCE, CHRONIĄCE PRZED SZKODLIWYM PROMIENIOWANIEM UV, ….)</a:t>
            </a:r>
          </a:p>
          <a:p>
            <a:r>
              <a:rPr lang="pl-PL" sz="2800" i="1" dirty="0" smtClean="0"/>
              <a:t>SUBSTANCJE ZAPEWNIAJĄCE TRWAŁOŚĆ KOSMETYKU </a:t>
            </a:r>
            <a:r>
              <a:rPr lang="pl-PL" sz="2800" dirty="0" smtClean="0"/>
              <a:t>(KONSERWANTY I PRZECIWUTLENIACZE) </a:t>
            </a:r>
          </a:p>
          <a:p>
            <a:r>
              <a:rPr lang="pl-PL" sz="2800" i="1" dirty="0" smtClean="0"/>
              <a:t>SUBSTANCJE ZAPEWNIAJĄCE WYGLĄD KOSMETYKU </a:t>
            </a:r>
            <a:r>
              <a:rPr lang="pl-PL" sz="2800" dirty="0" smtClean="0"/>
              <a:t>(EMULGATORY)</a:t>
            </a:r>
            <a:endParaRPr lang="pl-PL" sz="28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rgbClr val="FFFF00"/>
                </a:solidFill>
              </a:rPr>
              <a:t>SKŁADNIKI KOSMETYKÓW</a:t>
            </a:r>
            <a:endParaRPr lang="pl-PL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859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i="1" dirty="0" smtClean="0">
                <a:solidFill>
                  <a:srgbClr val="00B0F0"/>
                </a:solidFill>
              </a:rPr>
              <a:t>KWASY ORGANICZNE</a:t>
            </a:r>
          </a:p>
          <a:p>
            <a:r>
              <a:rPr lang="pl-PL" dirty="0" smtClean="0"/>
              <a:t>KWASY OWOCOWE np. kwas jabłkowy, cytrynowy, winowy, mlekowy</a:t>
            </a:r>
          </a:p>
          <a:p>
            <a:r>
              <a:rPr lang="pl-PL" dirty="0" smtClean="0"/>
              <a:t>KWAS SALICYLOWY</a:t>
            </a:r>
          </a:p>
          <a:p>
            <a:r>
              <a:rPr lang="pl-PL" dirty="0" smtClean="0"/>
              <a:t>KWAS ASKORBINOWY – WITAMINA C</a:t>
            </a:r>
          </a:p>
          <a:p>
            <a:r>
              <a:rPr lang="pl-PL" dirty="0" smtClean="0"/>
              <a:t>KWAS PANTOTENOWY – WITAMINA B5</a:t>
            </a:r>
          </a:p>
          <a:p>
            <a:r>
              <a:rPr lang="pl-PL" dirty="0" smtClean="0"/>
              <a:t>KWASY NUKLEINOWE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>
                <a:solidFill>
                  <a:srgbClr val="00B0F0"/>
                </a:solidFill>
              </a:rPr>
              <a:t>ZWIĄZKI CHEMICZNE W KOSMETYKACH</a:t>
            </a:r>
            <a:endParaRPr lang="pl-PL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342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endParaRPr lang="pl-PL" dirty="0"/>
          </a:p>
          <a:p>
            <a:r>
              <a:rPr lang="pl-PL" dirty="0" smtClean="0"/>
              <a:t>CHITYNA</a:t>
            </a:r>
          </a:p>
          <a:p>
            <a:r>
              <a:rPr lang="pl-PL" dirty="0" smtClean="0"/>
              <a:t>KWAS HIALURONOWY</a:t>
            </a:r>
          </a:p>
          <a:p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4941168"/>
            <a:ext cx="7543800" cy="914400"/>
          </a:xfrm>
        </p:spPr>
        <p:txBody>
          <a:bodyPr/>
          <a:lstStyle/>
          <a:p>
            <a:r>
              <a:rPr lang="pl-PL" b="1" i="1" dirty="0" smtClean="0">
                <a:solidFill>
                  <a:srgbClr val="00B0F0"/>
                </a:solidFill>
              </a:rPr>
              <a:t>CUKRY</a:t>
            </a:r>
            <a:endParaRPr lang="pl-PL" b="1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22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smtClean="0"/>
              <a:t>KOLAGEN</a:t>
            </a:r>
          </a:p>
          <a:p>
            <a:r>
              <a:rPr lang="pl-PL" dirty="0" smtClean="0"/>
              <a:t>ELASTYNA</a:t>
            </a:r>
          </a:p>
          <a:p>
            <a:r>
              <a:rPr lang="pl-PL" dirty="0" smtClean="0"/>
              <a:t>KERATYNA</a:t>
            </a: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3568" y="4941168"/>
            <a:ext cx="7543800" cy="914400"/>
          </a:xfrm>
        </p:spPr>
        <p:txBody>
          <a:bodyPr/>
          <a:lstStyle/>
          <a:p>
            <a:r>
              <a:rPr lang="pl-PL" b="1" i="1" dirty="0" smtClean="0">
                <a:solidFill>
                  <a:srgbClr val="00B0F0"/>
                </a:solidFill>
              </a:rPr>
              <a:t>BIAŁKA</a:t>
            </a:r>
            <a:endParaRPr lang="pl-PL" b="1" i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985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 smtClean="0">
                <a:solidFill>
                  <a:srgbClr val="00B050"/>
                </a:solidFill>
              </a:rPr>
              <a:t>EKSTRAKCJA</a:t>
            </a:r>
            <a:r>
              <a:rPr lang="pl-PL" dirty="0" smtClean="0">
                <a:solidFill>
                  <a:srgbClr val="7030A0"/>
                </a:solidFill>
              </a:rPr>
              <a:t> </a:t>
            </a:r>
            <a:r>
              <a:rPr lang="pl-PL" dirty="0" smtClean="0"/>
              <a:t>– </a:t>
            </a:r>
            <a:r>
              <a:rPr lang="pl-PL" sz="2800" dirty="0" smtClean="0"/>
              <a:t>TO JEDNA Z NAJWAŻNIEJSZYCH TECHNIK WYODRĘBNIANIA SUBSTANCJI ZAPACHOWYCH Z NATURALNYCH MATERIAŁÓW, NP. KWASÓW, Z UŻYCIEM LOTNYCH ROZPUSZCZALNIKÓW.</a:t>
            </a:r>
          </a:p>
          <a:p>
            <a:r>
              <a:rPr lang="pl-PL" dirty="0" smtClean="0">
                <a:solidFill>
                  <a:srgbClr val="00B050"/>
                </a:solidFill>
              </a:rPr>
              <a:t>EMULGATOR</a:t>
            </a:r>
            <a:r>
              <a:rPr lang="pl-PL" dirty="0" smtClean="0">
                <a:solidFill>
                  <a:srgbClr val="7030A0"/>
                </a:solidFill>
              </a:rPr>
              <a:t> </a:t>
            </a:r>
            <a:r>
              <a:rPr lang="pl-PL" dirty="0" smtClean="0"/>
              <a:t>– </a:t>
            </a:r>
            <a:r>
              <a:rPr lang="pl-PL" sz="2600" dirty="0" smtClean="0"/>
              <a:t>TO SYNTETYCZNE LUB NATURALNE ŚRODKI POWIERZCHNIOWO – CZYNNE ROZPUSZCZALNE JEDNOCZEŚNIE W WODZIE I OLEJU. SĄ WYODRĘBNIANE Z OLEJU KOKOSOWEGO ALBO PESTEK PALMOWYCH.</a:t>
            </a:r>
          </a:p>
          <a:p>
            <a:r>
              <a:rPr lang="pl-PL" dirty="0" smtClean="0">
                <a:solidFill>
                  <a:srgbClr val="00B050"/>
                </a:solidFill>
              </a:rPr>
              <a:t>EMULSJA</a:t>
            </a:r>
            <a:r>
              <a:rPr lang="pl-PL" dirty="0" smtClean="0"/>
              <a:t> – </a:t>
            </a:r>
            <a:r>
              <a:rPr lang="pl-PL" sz="2600" dirty="0" smtClean="0"/>
              <a:t>RODZAJ ROZTWOTU, KTÓRY SKŁADA SIĘ Z DWÓCH NIEMIESZAJĄCYCH SIĘ ZE SOBĄ CIECZY .</a:t>
            </a:r>
            <a:endParaRPr lang="pl-PL" sz="260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>
                <a:solidFill>
                  <a:srgbClr val="00B050"/>
                </a:solidFill>
              </a:rPr>
              <a:t>POJĘCIA ZWIĄZANE Z KOSMETYKAMI</a:t>
            </a:r>
            <a:endParaRPr lang="pl-PL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9353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rny">
  <a:themeElements>
    <a:clrScheme name="Elementarny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rny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rny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33</TotalTime>
  <Words>214</Words>
  <Application>Microsoft Office PowerPoint</Application>
  <PresentationFormat>Pokaz na ekranie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8" baseType="lpstr">
      <vt:lpstr>Elementarny</vt:lpstr>
      <vt:lpstr>KOSMETYKI</vt:lpstr>
      <vt:lpstr>Rodzaje kosmetyków</vt:lpstr>
      <vt:lpstr>SKŁADNIKI KOSMETYKÓW</vt:lpstr>
      <vt:lpstr>ZWIĄZKI CHEMICZNE W KOSMETYKACH</vt:lpstr>
      <vt:lpstr>CUKRY</vt:lpstr>
      <vt:lpstr>BIAŁKA</vt:lpstr>
      <vt:lpstr>POJĘCIA ZWIĄZANE Z KOSMETYKAMI</vt:lpstr>
    </vt:vector>
  </TitlesOfParts>
  <Company>x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KOSMETYKI</dc:title>
  <dc:creator>x</dc:creator>
  <cp:lastModifiedBy>x</cp:lastModifiedBy>
  <cp:revision>6</cp:revision>
  <dcterms:created xsi:type="dcterms:W3CDTF">2013-11-22T13:06:49Z</dcterms:created>
  <dcterms:modified xsi:type="dcterms:W3CDTF">2013-11-22T13:40:18Z</dcterms:modified>
</cp:coreProperties>
</file>