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762993-CC25-44ED-AB7D-607636142438}" type="datetimeFigureOut">
              <a:rPr lang="pl-PL" smtClean="0"/>
              <a:t>06.05.2020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99963A-21A1-4F30-9104-40D96627E4E0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ŚRODKI MYJĄCE I CZYSZCZĄCE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r>
              <a:rPr lang="pl-PL" dirty="0" smtClean="0"/>
              <a:t>DETERGENTY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502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800" dirty="0" smtClean="0"/>
              <a:t>PROSZKI I PŁYNY DO PRANIA</a:t>
            </a:r>
          </a:p>
          <a:p>
            <a:r>
              <a:rPr lang="pl-PL" sz="2800" dirty="0" smtClean="0"/>
              <a:t>WYBIELACZE DO TKANIN</a:t>
            </a:r>
          </a:p>
          <a:p>
            <a:r>
              <a:rPr lang="pl-PL" sz="2800" dirty="0" smtClean="0"/>
              <a:t>PŁYNY DO MYCIA NACZYŃ I SZKŁA</a:t>
            </a:r>
          </a:p>
          <a:p>
            <a:r>
              <a:rPr lang="pl-PL" sz="2800" dirty="0" smtClean="0"/>
              <a:t>ŚRODKI DO MYCIA PODŁÓG I GLAZURY</a:t>
            </a:r>
          </a:p>
          <a:p>
            <a:r>
              <a:rPr lang="pl-PL" sz="2800" dirty="0" smtClean="0"/>
              <a:t>ŻELE DO UDRAŻNIANIA RUR</a:t>
            </a:r>
          </a:p>
          <a:p>
            <a:r>
              <a:rPr lang="pl-PL" sz="2800" dirty="0" smtClean="0"/>
              <a:t>PREPARATY DO CZYSZCZENIA URZĄDZEŃ KUCHENNYCH I SANITARNYCH</a:t>
            </a:r>
          </a:p>
          <a:p>
            <a:r>
              <a:rPr lang="pl-PL" sz="2800" dirty="0" smtClean="0"/>
              <a:t>PREPARATY DO CZYSZCZENIA METALI I ICH STOPÓW</a:t>
            </a:r>
          </a:p>
          <a:p>
            <a:r>
              <a:rPr lang="pl-PL" sz="2800" dirty="0" smtClean="0"/>
              <a:t>………</a:t>
            </a:r>
            <a:endParaRPr lang="pl-PL" sz="28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 DETERGENTÓW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16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800" dirty="0" smtClean="0"/>
              <a:t>ZMNIEJSZAJĄ NAPIĘCIE POWIERZCHNIOWE WODY</a:t>
            </a:r>
          </a:p>
          <a:p>
            <a:endParaRPr lang="pl-PL" sz="2800" dirty="0" smtClean="0"/>
          </a:p>
          <a:p>
            <a:r>
              <a:rPr lang="pl-PL" sz="2800" dirty="0" smtClean="0"/>
              <a:t>PIENIĄ SIĘ W WODZIE TWARDEJ I ZIMNEJ</a:t>
            </a:r>
          </a:p>
          <a:p>
            <a:endParaRPr lang="pl-PL" sz="2800" dirty="0" smtClean="0"/>
          </a:p>
          <a:p>
            <a:r>
              <a:rPr lang="pl-PL" sz="2800" dirty="0" smtClean="0"/>
              <a:t>ZWILŻAJĄ POWIERZCHNIE RÓŻNYCH MATERIAŁÓW</a:t>
            </a:r>
          </a:p>
          <a:p>
            <a:endParaRPr lang="pl-PL" sz="2800" dirty="0" smtClean="0"/>
          </a:p>
          <a:p>
            <a:r>
              <a:rPr lang="pl-PL" sz="2800" dirty="0" smtClean="0"/>
              <a:t>WSUWAJĄ BRUD (MYJĄ I PIORĄ) W NISKIEJ TEMPERATURZE</a:t>
            </a:r>
            <a:endParaRPr lang="pl-PL" sz="28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WŁAŚCIWOŚCI DETERGENTÓW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877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dirty="0" smtClean="0"/>
              <a:t>ANION DETERGENTU</a:t>
            </a:r>
          </a:p>
          <a:p>
            <a:pPr marL="0" indent="0">
              <a:buNone/>
            </a:pPr>
            <a:endParaRPr lang="pl-PL" sz="4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l-PL" sz="4400" dirty="0" smtClean="0">
                <a:solidFill>
                  <a:schemeClr val="accent2">
                    <a:lumMod val="75000"/>
                  </a:schemeClr>
                </a:solidFill>
              </a:rPr>
              <a:t>CH3 – (CH2)n –   </a:t>
            </a:r>
            <a:r>
              <a:rPr lang="pl-PL" sz="4400" dirty="0" smtClean="0">
                <a:solidFill>
                  <a:srgbClr val="00B050"/>
                </a:solidFill>
              </a:rPr>
              <a:t>O – SO3 –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accent2">
                    <a:lumMod val="75000"/>
                  </a:schemeClr>
                </a:solidFill>
              </a:rPr>
              <a:t>Część niepolarna           </a:t>
            </a:r>
            <a:r>
              <a:rPr lang="pl-PL" dirty="0" smtClean="0">
                <a:solidFill>
                  <a:srgbClr val="00B050"/>
                </a:solidFill>
              </a:rPr>
              <a:t>część polarna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accent2">
                    <a:lumMod val="75000"/>
                  </a:schemeClr>
                </a:solidFill>
              </a:rPr>
              <a:t>Część hydrofobowa       </a:t>
            </a:r>
            <a:r>
              <a:rPr lang="pl-PL" dirty="0" smtClean="0">
                <a:solidFill>
                  <a:srgbClr val="00B050"/>
                </a:solidFill>
              </a:rPr>
              <a:t>część hydrofilowa</a:t>
            </a:r>
          </a:p>
          <a:p>
            <a:pPr marL="0" indent="0">
              <a:buNone/>
            </a:pPr>
            <a:endParaRPr lang="pl-PL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BUDOWA DETERGENTÓW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085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KARBOKSYLOWA   -COOH</a:t>
            </a:r>
          </a:p>
          <a:p>
            <a:endParaRPr lang="pl-PL" dirty="0" smtClean="0"/>
          </a:p>
          <a:p>
            <a:r>
              <a:rPr lang="pl-PL" dirty="0" smtClean="0"/>
              <a:t>SULFONOWA         -SO</a:t>
            </a:r>
            <a:r>
              <a:rPr lang="pl-PL" sz="2000" dirty="0" smtClean="0"/>
              <a:t>3</a:t>
            </a:r>
            <a:r>
              <a:rPr lang="pl-PL" dirty="0" smtClean="0"/>
              <a:t>H</a:t>
            </a:r>
          </a:p>
          <a:p>
            <a:pPr marL="109728" indent="0">
              <a:buNone/>
            </a:pPr>
            <a:endParaRPr lang="pl-PL" dirty="0" smtClean="0"/>
          </a:p>
          <a:p>
            <a:r>
              <a:rPr lang="pl-PL" dirty="0" smtClean="0"/>
              <a:t>SIARCZANOWA      -OSO</a:t>
            </a:r>
            <a:r>
              <a:rPr lang="pl-PL" sz="2000" dirty="0" smtClean="0"/>
              <a:t>3</a:t>
            </a:r>
            <a:r>
              <a:rPr lang="pl-PL" dirty="0" smtClean="0"/>
              <a:t>H</a:t>
            </a:r>
          </a:p>
          <a:p>
            <a:pPr marL="109728" indent="0">
              <a:buNone/>
            </a:pPr>
            <a:endParaRPr lang="pl-PL" dirty="0" smtClean="0"/>
          </a:p>
          <a:p>
            <a:r>
              <a:rPr lang="pl-PL" dirty="0" smtClean="0"/>
              <a:t>AMINOWA             -NH</a:t>
            </a:r>
            <a:r>
              <a:rPr lang="pl-PL" sz="2000" dirty="0" smtClean="0"/>
              <a:t>2</a:t>
            </a:r>
            <a:endParaRPr lang="pl-PL" sz="2000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Najważniejsze GRUPY POLARNE (HYDROFILOWE)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6396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968552"/>
          </a:xfrm>
        </p:spPr>
        <p:txBody>
          <a:bodyPr/>
          <a:lstStyle/>
          <a:p>
            <a:r>
              <a:rPr lang="pl-PL" dirty="0" smtClean="0"/>
              <a:t>Aktywne utleniacze  - </a:t>
            </a:r>
            <a:r>
              <a:rPr lang="pl-PL" sz="2000" dirty="0" smtClean="0"/>
              <a:t>zmiękczają wodę</a:t>
            </a:r>
          </a:p>
          <a:p>
            <a:r>
              <a:rPr lang="pl-PL" dirty="0" smtClean="0"/>
              <a:t>Fosforany(V) </a:t>
            </a:r>
          </a:p>
          <a:p>
            <a:r>
              <a:rPr lang="pl-PL" dirty="0" smtClean="0"/>
              <a:t>Soda</a:t>
            </a:r>
          </a:p>
          <a:p>
            <a:r>
              <a:rPr lang="pl-PL" dirty="0" smtClean="0"/>
              <a:t>Inhibitory </a:t>
            </a:r>
          </a:p>
          <a:p>
            <a:r>
              <a:rPr lang="pl-PL" dirty="0" smtClean="0"/>
              <a:t>Enzymy </a:t>
            </a:r>
            <a:r>
              <a:rPr lang="pl-PL" sz="2400" dirty="0" smtClean="0"/>
              <a:t>(proteaza, lipaza, amylaza)– </a:t>
            </a:r>
            <a:r>
              <a:rPr lang="pl-PL" sz="2000" dirty="0" smtClean="0"/>
              <a:t>powodują rozkładanie zabrudzeń tłuszczowych i skrobiowych</a:t>
            </a:r>
          </a:p>
          <a:p>
            <a:r>
              <a:rPr lang="pl-PL" dirty="0" smtClean="0"/>
              <a:t>Rozjaśniacze optyczne</a:t>
            </a:r>
          </a:p>
          <a:p>
            <a:r>
              <a:rPr lang="pl-PL" dirty="0" smtClean="0"/>
              <a:t>Wybielacze chemiczne</a:t>
            </a:r>
          </a:p>
          <a:p>
            <a:r>
              <a:rPr lang="pl-PL" dirty="0" smtClean="0"/>
              <a:t>Aktywator TAED</a:t>
            </a:r>
          </a:p>
          <a:p>
            <a:r>
              <a:rPr lang="pl-PL" dirty="0" smtClean="0"/>
              <a:t>Kompozycje zapachowe</a:t>
            </a:r>
          </a:p>
          <a:p>
            <a:r>
              <a:rPr lang="pl-PL" dirty="0" smtClean="0"/>
              <a:t>Wypełniacze i nośniki</a:t>
            </a:r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SKŁADNIKI PROSZKÓW DO PRANIA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7841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83568" y="2708920"/>
            <a:ext cx="8229600" cy="4525963"/>
          </a:xfrm>
        </p:spPr>
        <p:txBody>
          <a:bodyPr/>
          <a:lstStyle/>
          <a:p>
            <a:r>
              <a:rPr lang="pl-PL" dirty="0" smtClean="0"/>
              <a:t>NIE MIESZAĆ ŚRODKÓW CZYSZCZĄCYCH</a:t>
            </a:r>
          </a:p>
          <a:p>
            <a:endParaRPr lang="pl-PL" dirty="0"/>
          </a:p>
          <a:p>
            <a:r>
              <a:rPr lang="pl-PL" dirty="0" smtClean="0"/>
              <a:t>EUTROFIZACJA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52128"/>
          </a:xfrm>
        </p:spPr>
        <p:txBody>
          <a:bodyPr>
            <a:normAutofit/>
          </a:bodyPr>
          <a:lstStyle/>
          <a:p>
            <a:r>
              <a:rPr lang="pl-PL" sz="3200" dirty="0" smtClean="0"/>
              <a:t>ZASADY BEZPIECZNEGO STOSOWANIA ŚRODKÓW CZYSZCZĄCYCH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197504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</TotalTime>
  <Words>160</Words>
  <Application>Microsoft Office PowerPoint</Application>
  <PresentationFormat>Pokaz na ekranie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Hol</vt:lpstr>
      <vt:lpstr>ŚRODKI MYJĄCE I CZYSZCZĄCE</vt:lpstr>
      <vt:lpstr>PRZYKŁADY DETERGENTÓW</vt:lpstr>
      <vt:lpstr>WŁAŚCIWOŚCI DETERGENTÓW</vt:lpstr>
      <vt:lpstr>BUDOWA DETERGENTÓW</vt:lpstr>
      <vt:lpstr>Najważniejsze GRUPY POLARNE (HYDROFILOWE)</vt:lpstr>
      <vt:lpstr>SKŁADNIKI PROSZKÓW DO PRANIA</vt:lpstr>
      <vt:lpstr>ZASADY BEZPIECZNEGO STOSOWANIA ŚRODKÓW CZYSZCZĄCYCH</vt:lpstr>
    </vt:vector>
  </TitlesOfParts>
  <Company>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ŚRODKI MYJĄCE I CZYSZCZĄCE</dc:title>
  <dc:creator>x</dc:creator>
  <cp:lastModifiedBy>Użytkownik systemu Windows</cp:lastModifiedBy>
  <cp:revision>9</cp:revision>
  <dcterms:created xsi:type="dcterms:W3CDTF">2013-11-22T12:43:12Z</dcterms:created>
  <dcterms:modified xsi:type="dcterms:W3CDTF">2020-05-06T15:17:35Z</dcterms:modified>
</cp:coreProperties>
</file>